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92000"/>
  <p:notesSz cx="6858000" cy="9144000"/>
  <p:embeddedFontLst>
    <p:embeddedFont>
      <p:font typeface="Ribeye"/>
      <p:regular r:id="rId10"/>
    </p:embeddedFont>
    <p:embeddedFont>
      <p:font typeface="Arial Black"/>
      <p:regular r:id="rId11"/>
    </p:embeddedFont>
    <p:embeddedFont>
      <p:font typeface="Open Sans"/>
      <p:bold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4" roundtripDataSignature="AMtx7mi/swryj8c+d6xUCp6Igiok7f2p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rialBlack-regular.fntdata"/><Relationship Id="rId10" Type="http://schemas.openxmlformats.org/officeDocument/2006/relationships/font" Target="fonts/Ribeye-regular.fntdata"/><Relationship Id="rId13" Type="http://schemas.openxmlformats.org/officeDocument/2006/relationships/font" Target="fonts/OpenSans-boldItalic.fntdata"/><Relationship Id="rId12" Type="http://schemas.openxmlformats.org/officeDocument/2006/relationships/font" Target="fonts/OpenSans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Tag=AccentColor&#10;Flavor=Light&#10;Target=FillAndLine" id="12" name="Google Shape;12;p8"/>
          <p:cNvSpPr/>
          <p:nvPr/>
        </p:nvSpPr>
        <p:spPr>
          <a:xfrm>
            <a:off x="838200" y="4736883"/>
            <a:ext cx="4243589" cy="27432"/>
          </a:xfrm>
          <a:custGeom>
            <a:rect b="b" l="l" r="r" t="t"/>
            <a:pathLst>
              <a:path extrusionOk="0" fill="none" h="27432" w="4243589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extrusionOk="0" h="27432" w="4243589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lt1"/>
          </a:solidFill>
          <a:ln cap="rnd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8"/>
          <p:cNvSpPr txBox="1"/>
          <p:nvPr>
            <p:ph type="ctrTitle"/>
          </p:nvPr>
        </p:nvSpPr>
        <p:spPr>
          <a:xfrm>
            <a:off x="841248" y="448056"/>
            <a:ext cx="10515600" cy="40690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Arial"/>
              <a:buNone/>
              <a:defRPr sz="9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8"/>
          <p:cNvSpPr txBox="1"/>
          <p:nvPr>
            <p:ph idx="1" type="subTitle"/>
          </p:nvPr>
        </p:nvSpPr>
        <p:spPr>
          <a:xfrm>
            <a:off x="841248" y="4983480"/>
            <a:ext cx="10515600" cy="1124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/>
            </a:lvl1pPr>
            <a:lvl2pPr lvl="1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5" name="Google Shape;15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839788" y="457200"/>
            <a:ext cx="3931920" cy="3429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6"/>
          <p:cNvSpPr/>
          <p:nvPr>
            <p:ph idx="2" type="pic"/>
          </p:nvPr>
        </p:nvSpPr>
        <p:spPr>
          <a:xfrm>
            <a:off x="5303520" y="548640"/>
            <a:ext cx="6053328" cy="5431536"/>
          </a:xfrm>
          <a:prstGeom prst="rect">
            <a:avLst/>
          </a:prstGeom>
          <a:noFill/>
          <a:ln>
            <a:noFill/>
          </a:ln>
        </p:spPr>
      </p:sp>
      <p:sp>
        <p:nvSpPr>
          <p:cNvPr id="84" name="Google Shape;84;p16"/>
          <p:cNvSpPr txBox="1"/>
          <p:nvPr>
            <p:ph idx="1" type="body"/>
          </p:nvPr>
        </p:nvSpPr>
        <p:spPr>
          <a:xfrm>
            <a:off x="839788" y="3977640"/>
            <a:ext cx="3931920" cy="20025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2286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85" name="Google Shape;85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descr="Tag=AccentColor&#10;Flavor=Light&#10;Target=FillAndLine" id="88" name="Google Shape;88;p16"/>
          <p:cNvSpPr/>
          <p:nvPr/>
        </p:nvSpPr>
        <p:spPr>
          <a:xfrm rot="5400000">
            <a:off x="2798064" y="3254143"/>
            <a:ext cx="4480560" cy="27432"/>
          </a:xfrm>
          <a:custGeom>
            <a:rect b="b" l="l" r="r" t="t"/>
            <a:pathLst>
              <a:path extrusionOk="0" fill="none" h="27432" w="448056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extrusionOk="0" h="27432" w="448056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dk1"/>
          </a:solidFill>
          <a:ln cap="rnd" cmpd="sng" w="444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" name="Google Shape;9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" name="Google Shape;98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Tag=AccentColor&#10;Flavor=Light&#10;Target=FillAndLine" id="29" name="Google Shape;29;p7"/>
          <p:cNvSpPr/>
          <p:nvPr/>
        </p:nvSpPr>
        <p:spPr>
          <a:xfrm>
            <a:off x="838200" y="4736883"/>
            <a:ext cx="4243589" cy="27432"/>
          </a:xfrm>
          <a:custGeom>
            <a:rect b="b" l="l" r="r" t="t"/>
            <a:pathLst>
              <a:path extrusionOk="0" fill="none" h="27432" w="4243589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extrusionOk="0" h="27432" w="4243589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dk1"/>
          </a:solidFill>
          <a:ln cap="rnd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7"/>
          <p:cNvSpPr txBox="1"/>
          <p:nvPr>
            <p:ph type="ctrTitle"/>
          </p:nvPr>
        </p:nvSpPr>
        <p:spPr>
          <a:xfrm>
            <a:off x="841248" y="448056"/>
            <a:ext cx="10515600" cy="40690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  <a:defRPr sz="9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" type="subTitle"/>
          </p:nvPr>
        </p:nvSpPr>
        <p:spPr>
          <a:xfrm>
            <a:off x="841248" y="4983480"/>
            <a:ext cx="10515600" cy="1124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lvl="1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32" name="Google Shape;3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0"/>
          <p:cNvSpPr txBox="1"/>
          <p:nvPr>
            <p:ph idx="1" type="body"/>
          </p:nvPr>
        </p:nvSpPr>
        <p:spPr>
          <a:xfrm>
            <a:off x="838200" y="1929384"/>
            <a:ext cx="10515600" cy="4251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indent="-3556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4pPr>
            <a:lvl5pPr indent="-3429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descr="Tag=AccentColor&#10;Flavor=Light&#10;Target=FillAndLine" id="41" name="Google Shape;41;p10"/>
          <p:cNvSpPr/>
          <p:nvPr/>
        </p:nvSpPr>
        <p:spPr>
          <a:xfrm>
            <a:off x="838199" y="1709928"/>
            <a:ext cx="10515600" cy="27432"/>
          </a:xfrm>
          <a:custGeom>
            <a:rect b="b" l="l" r="r" t="t"/>
            <a:pathLst>
              <a:path extrusionOk="0" fill="none" h="27432" w="1051560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extrusionOk="0" h="27432" w="1051560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dk1"/>
          </a:solidFill>
          <a:ln cap="rnd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/>
          <p:nvPr>
            <p:ph type="title"/>
          </p:nvPr>
        </p:nvSpPr>
        <p:spPr>
          <a:xfrm>
            <a:off x="841248" y="448056"/>
            <a:ext cx="10515600" cy="40690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" type="body"/>
          </p:nvPr>
        </p:nvSpPr>
        <p:spPr>
          <a:xfrm>
            <a:off x="841248" y="4983480"/>
            <a:ext cx="10515600" cy="1124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5" name="Google Shape;4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descr="Tag=AccentColor&#10;Flavor=Light&#10;Target=FillAndLine" id="48" name="Google Shape;48;p11"/>
          <p:cNvSpPr/>
          <p:nvPr/>
        </p:nvSpPr>
        <p:spPr>
          <a:xfrm>
            <a:off x="838200" y="4736883"/>
            <a:ext cx="4243589" cy="27432"/>
          </a:xfrm>
          <a:custGeom>
            <a:rect b="b" l="l" r="r" t="t"/>
            <a:pathLst>
              <a:path extrusionOk="0" fill="none" h="27432" w="4243589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extrusionOk="0" h="27432" w="4243589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dk1"/>
          </a:solidFill>
          <a:ln cap="rnd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2"/>
          <p:cNvSpPr txBox="1"/>
          <p:nvPr>
            <p:ph idx="1" type="body"/>
          </p:nvPr>
        </p:nvSpPr>
        <p:spPr>
          <a:xfrm>
            <a:off x="838200" y="1929384"/>
            <a:ext cx="5181600" cy="4251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2" type="body"/>
          </p:nvPr>
        </p:nvSpPr>
        <p:spPr>
          <a:xfrm>
            <a:off x="6172200" y="1929384"/>
            <a:ext cx="5181600" cy="4251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descr="Tag=AccentColor&#10;Flavor=Light&#10;Target=FillAndLine" id="56" name="Google Shape;56;p12"/>
          <p:cNvSpPr/>
          <p:nvPr/>
        </p:nvSpPr>
        <p:spPr>
          <a:xfrm>
            <a:off x="838199" y="1709928"/>
            <a:ext cx="10515600" cy="27432"/>
          </a:xfrm>
          <a:custGeom>
            <a:rect b="b" l="l" r="r" t="t"/>
            <a:pathLst>
              <a:path extrusionOk="0" fill="none" h="27432" w="1051560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extrusionOk="0" h="27432" w="1051560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dk1"/>
          </a:solidFill>
          <a:ln cap="rnd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" type="body"/>
          </p:nvPr>
        </p:nvSpPr>
        <p:spPr>
          <a:xfrm>
            <a:off x="839788" y="1938528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/>
            </a:lvl1pPr>
            <a:lvl2pPr indent="-2286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0" name="Google Shape;60;p13"/>
          <p:cNvSpPr txBox="1"/>
          <p:nvPr>
            <p:ph idx="2" type="body"/>
          </p:nvPr>
        </p:nvSpPr>
        <p:spPr>
          <a:xfrm>
            <a:off x="839788" y="2926080"/>
            <a:ext cx="5157787" cy="3264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13"/>
          <p:cNvSpPr txBox="1"/>
          <p:nvPr>
            <p:ph idx="3" type="body"/>
          </p:nvPr>
        </p:nvSpPr>
        <p:spPr>
          <a:xfrm>
            <a:off x="6172200" y="1938528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/>
            </a:lvl1pPr>
            <a:lvl2pPr indent="-2286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2" name="Google Shape;62;p13"/>
          <p:cNvSpPr txBox="1"/>
          <p:nvPr>
            <p:ph idx="4" type="body"/>
          </p:nvPr>
        </p:nvSpPr>
        <p:spPr>
          <a:xfrm>
            <a:off x="6172200" y="2926080"/>
            <a:ext cx="5183188" cy="3264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" name="Google Shape;63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descr="Tag=AccentColor&#10;Flavor=Light&#10;Target=FillAndLine" id="66" name="Google Shape;66;p13"/>
          <p:cNvSpPr/>
          <p:nvPr/>
        </p:nvSpPr>
        <p:spPr>
          <a:xfrm>
            <a:off x="838199" y="1709928"/>
            <a:ext cx="10515600" cy="27432"/>
          </a:xfrm>
          <a:custGeom>
            <a:rect b="b" l="l" r="r" t="t"/>
            <a:pathLst>
              <a:path extrusionOk="0" fill="none" h="27432" w="1051560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extrusionOk="0" h="27432" w="1051560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dk1"/>
          </a:solidFill>
          <a:ln cap="rnd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type="title"/>
          </p:nvPr>
        </p:nvSpPr>
        <p:spPr>
          <a:xfrm>
            <a:off x="2203704" y="1728216"/>
            <a:ext cx="7781544" cy="33924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800"/>
              <a:buFont typeface="Arial"/>
              <a:buNone/>
              <a:defRPr sz="7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descr="Tag=AccentColor&#10;Flavor=Light&#10;Target=FillAndLine" id="72" name="Google Shape;72;p14"/>
          <p:cNvSpPr/>
          <p:nvPr/>
        </p:nvSpPr>
        <p:spPr>
          <a:xfrm>
            <a:off x="3974206" y="5126892"/>
            <a:ext cx="4243589" cy="27432"/>
          </a:xfrm>
          <a:custGeom>
            <a:rect b="b" l="l" r="r" t="t"/>
            <a:pathLst>
              <a:path extrusionOk="0" fill="none" h="27432" w="4243589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extrusionOk="0" h="27432" w="4243589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dk1"/>
          </a:solidFill>
          <a:ln cap="rnd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>
            <p:ph type="title"/>
          </p:nvPr>
        </p:nvSpPr>
        <p:spPr>
          <a:xfrm>
            <a:off x="839788" y="457200"/>
            <a:ext cx="3932237" cy="3429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5"/>
          <p:cNvSpPr txBox="1"/>
          <p:nvPr>
            <p:ph idx="1" type="body"/>
          </p:nvPr>
        </p:nvSpPr>
        <p:spPr>
          <a:xfrm>
            <a:off x="5303520" y="548640"/>
            <a:ext cx="6053328" cy="54315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76" name="Google Shape;76;p15"/>
          <p:cNvSpPr txBox="1"/>
          <p:nvPr>
            <p:ph idx="2" type="body"/>
          </p:nvPr>
        </p:nvSpPr>
        <p:spPr>
          <a:xfrm>
            <a:off x="839788" y="3977640"/>
            <a:ext cx="3932237" cy="20025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2286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7" name="Google Shape;77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descr="Tag=AccentColor&#10;Flavor=Light&#10;Target=FillAndLine" id="80" name="Google Shape;80;p15"/>
          <p:cNvSpPr/>
          <p:nvPr/>
        </p:nvSpPr>
        <p:spPr>
          <a:xfrm rot="5400000">
            <a:off x="2797492" y="3254143"/>
            <a:ext cx="4480560" cy="27432"/>
          </a:xfrm>
          <a:custGeom>
            <a:rect b="b" l="l" r="r" t="t"/>
            <a:pathLst>
              <a:path extrusionOk="0" fill="none" h="27432" w="448056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extrusionOk="0" h="27432" w="448056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dk1"/>
          </a:solidFill>
          <a:ln cap="rnd" cmpd="sng" w="444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10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0" name="Google Shape;20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gofan.co/app/school/NC25581" TargetMode="External"/><Relationship Id="rId4" Type="http://schemas.openxmlformats.org/officeDocument/2006/relationships/image" Target="../media/image2.jpg"/><Relationship Id="rId5" Type="http://schemas.openxmlformats.org/officeDocument/2006/relationships/image" Target="../media/image1.png"/><Relationship Id="rId6" Type="http://schemas.openxmlformats.org/officeDocument/2006/relationships/hyperlink" Target="https://gofan.co/app/school/NC25581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sites.google.com/pitt.k12.nc.us/raiders-athletics/home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2D050"/>
        </a:solid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"/>
          <p:cNvSpPr txBox="1"/>
          <p:nvPr>
            <p:ph type="ctrTitle"/>
          </p:nvPr>
        </p:nvSpPr>
        <p:spPr>
          <a:xfrm>
            <a:off x="378553" y="1481965"/>
            <a:ext cx="11414234" cy="250934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7500"/>
              <a:buFont typeface="Arial Black"/>
              <a:buNone/>
            </a:pPr>
            <a:r>
              <a:rPr lang="en-US" sz="7500">
                <a:solidFill>
                  <a:srgbClr val="002060"/>
                </a:solidFill>
                <a:latin typeface="Arial Black"/>
                <a:ea typeface="Arial Black"/>
                <a:cs typeface="Arial Black"/>
                <a:sym typeface="Arial Black"/>
              </a:rPr>
              <a:t>Welcome to AG Cox Athletics</a:t>
            </a:r>
            <a:endParaRPr/>
          </a:p>
        </p:txBody>
      </p:sp>
      <p:sp>
        <p:nvSpPr>
          <p:cNvPr id="107" name="Google Shape;107;p1"/>
          <p:cNvSpPr txBox="1"/>
          <p:nvPr>
            <p:ph idx="1" type="subTitle"/>
          </p:nvPr>
        </p:nvSpPr>
        <p:spPr>
          <a:xfrm>
            <a:off x="1653164" y="4555160"/>
            <a:ext cx="9144000" cy="12252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8000"/>
              <a:buNone/>
            </a:pPr>
            <a:r>
              <a:rPr b="1" lang="en-US" sz="8000">
                <a:solidFill>
                  <a:srgbClr val="002060"/>
                </a:solidFill>
                <a:latin typeface="Ribeye"/>
                <a:ea typeface="Ribeye"/>
                <a:cs typeface="Ribeye"/>
                <a:sym typeface="Ribeye"/>
              </a:rPr>
              <a:t>2024 - 2025</a:t>
            </a:r>
            <a:endParaRPr/>
          </a:p>
        </p:txBody>
      </p:sp>
      <p:sp>
        <p:nvSpPr>
          <p:cNvPr id="108" name="Google Shape;108;p1"/>
          <p:cNvSpPr/>
          <p:nvPr/>
        </p:nvSpPr>
        <p:spPr>
          <a:xfrm>
            <a:off x="3974206" y="4419423"/>
            <a:ext cx="4243589" cy="27432"/>
          </a:xfrm>
          <a:custGeom>
            <a:rect b="b" l="l" r="r" t="t"/>
            <a:pathLst>
              <a:path extrusionOk="0" fill="none" h="27432" w="4243589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extrusionOk="0" h="27432" w="4243589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lt1"/>
          </a:solidFill>
          <a:ln cap="rnd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"/>
          <p:cNvSpPr/>
          <p:nvPr/>
        </p:nvSpPr>
        <p:spPr>
          <a:xfrm flipH="1" rot="10800000">
            <a:off x="838200" y="720953"/>
            <a:ext cx="10515600" cy="5416094"/>
          </a:xfrm>
          <a:custGeom>
            <a:rect b="b" l="l" r="r" t="t"/>
            <a:pathLst>
              <a:path extrusionOk="0" h="5416094" w="10515600">
                <a:moveTo>
                  <a:pt x="0" y="902700"/>
                </a:moveTo>
                <a:cubicBezTo>
                  <a:pt x="-57306" y="368805"/>
                  <a:pt x="305054" y="37193"/>
                  <a:pt x="902700" y="0"/>
                </a:cubicBezTo>
                <a:cubicBezTo>
                  <a:pt x="1280419" y="-35006"/>
                  <a:pt x="1407743" y="-35339"/>
                  <a:pt x="1746919" y="0"/>
                </a:cubicBezTo>
                <a:cubicBezTo>
                  <a:pt x="2086095" y="35339"/>
                  <a:pt x="2146539" y="-12333"/>
                  <a:pt x="2329833" y="0"/>
                </a:cubicBezTo>
                <a:cubicBezTo>
                  <a:pt x="2513127" y="12333"/>
                  <a:pt x="2706706" y="12952"/>
                  <a:pt x="2825644" y="0"/>
                </a:cubicBezTo>
                <a:cubicBezTo>
                  <a:pt x="2944582" y="-12952"/>
                  <a:pt x="3420817" y="-27100"/>
                  <a:pt x="3582762" y="0"/>
                </a:cubicBezTo>
                <a:cubicBezTo>
                  <a:pt x="3744707" y="27100"/>
                  <a:pt x="4023584" y="-9167"/>
                  <a:pt x="4165675" y="0"/>
                </a:cubicBezTo>
                <a:cubicBezTo>
                  <a:pt x="4307766" y="9167"/>
                  <a:pt x="4770188" y="27031"/>
                  <a:pt x="5009894" y="0"/>
                </a:cubicBezTo>
                <a:cubicBezTo>
                  <a:pt x="5249600" y="-27031"/>
                  <a:pt x="5349881" y="-194"/>
                  <a:pt x="5505706" y="0"/>
                </a:cubicBezTo>
                <a:cubicBezTo>
                  <a:pt x="5661531" y="194"/>
                  <a:pt x="6129254" y="-29363"/>
                  <a:pt x="6349925" y="0"/>
                </a:cubicBezTo>
                <a:cubicBezTo>
                  <a:pt x="6570596" y="29363"/>
                  <a:pt x="6581199" y="-14617"/>
                  <a:pt x="6758634" y="0"/>
                </a:cubicBezTo>
                <a:cubicBezTo>
                  <a:pt x="6936069" y="14617"/>
                  <a:pt x="7246491" y="25675"/>
                  <a:pt x="7428650" y="0"/>
                </a:cubicBezTo>
                <a:cubicBezTo>
                  <a:pt x="7610809" y="-25675"/>
                  <a:pt x="7825190" y="-17078"/>
                  <a:pt x="8098665" y="0"/>
                </a:cubicBezTo>
                <a:cubicBezTo>
                  <a:pt x="8372141" y="17078"/>
                  <a:pt x="8559625" y="-21568"/>
                  <a:pt x="8681579" y="0"/>
                </a:cubicBezTo>
                <a:cubicBezTo>
                  <a:pt x="8803533" y="21568"/>
                  <a:pt x="9307226" y="-46066"/>
                  <a:pt x="9612900" y="0"/>
                </a:cubicBezTo>
                <a:cubicBezTo>
                  <a:pt x="10119954" y="-10560"/>
                  <a:pt x="10418674" y="366684"/>
                  <a:pt x="10515600" y="902700"/>
                </a:cubicBezTo>
                <a:cubicBezTo>
                  <a:pt x="10494548" y="1140809"/>
                  <a:pt x="10524881" y="1252168"/>
                  <a:pt x="10515600" y="1504482"/>
                </a:cubicBezTo>
                <a:cubicBezTo>
                  <a:pt x="10506319" y="1756796"/>
                  <a:pt x="10494309" y="1995078"/>
                  <a:pt x="10515600" y="2178479"/>
                </a:cubicBezTo>
                <a:cubicBezTo>
                  <a:pt x="10536891" y="2361880"/>
                  <a:pt x="10522845" y="2487483"/>
                  <a:pt x="10515600" y="2780261"/>
                </a:cubicBezTo>
                <a:cubicBezTo>
                  <a:pt x="10508355" y="3073039"/>
                  <a:pt x="10533694" y="3138252"/>
                  <a:pt x="10515600" y="3273722"/>
                </a:cubicBezTo>
                <a:cubicBezTo>
                  <a:pt x="10497506" y="3409192"/>
                  <a:pt x="10514952" y="3569910"/>
                  <a:pt x="10515600" y="3803291"/>
                </a:cubicBezTo>
                <a:cubicBezTo>
                  <a:pt x="10516248" y="4036672"/>
                  <a:pt x="10499126" y="4317688"/>
                  <a:pt x="10515600" y="4513394"/>
                </a:cubicBezTo>
                <a:cubicBezTo>
                  <a:pt x="10585499" y="4997151"/>
                  <a:pt x="10115437" y="5453981"/>
                  <a:pt x="9612900" y="5416094"/>
                </a:cubicBezTo>
                <a:cubicBezTo>
                  <a:pt x="9473271" y="5418358"/>
                  <a:pt x="9316384" y="5423764"/>
                  <a:pt x="9117089" y="5416094"/>
                </a:cubicBezTo>
                <a:cubicBezTo>
                  <a:pt x="8917794" y="5408424"/>
                  <a:pt x="8902141" y="5433256"/>
                  <a:pt x="8708379" y="5416094"/>
                </a:cubicBezTo>
                <a:cubicBezTo>
                  <a:pt x="8514617" y="5398933"/>
                  <a:pt x="8454700" y="5422387"/>
                  <a:pt x="8299670" y="5416094"/>
                </a:cubicBezTo>
                <a:cubicBezTo>
                  <a:pt x="8144640" y="5409801"/>
                  <a:pt x="7907022" y="5398388"/>
                  <a:pt x="7629654" y="5416094"/>
                </a:cubicBezTo>
                <a:cubicBezTo>
                  <a:pt x="7352286" y="5433800"/>
                  <a:pt x="7244777" y="5409877"/>
                  <a:pt x="7133843" y="5416094"/>
                </a:cubicBezTo>
                <a:cubicBezTo>
                  <a:pt x="7022909" y="5422311"/>
                  <a:pt x="6748865" y="5379753"/>
                  <a:pt x="6376726" y="5416094"/>
                </a:cubicBezTo>
                <a:cubicBezTo>
                  <a:pt x="6004587" y="5452435"/>
                  <a:pt x="5991442" y="5438860"/>
                  <a:pt x="5880914" y="5416094"/>
                </a:cubicBezTo>
                <a:cubicBezTo>
                  <a:pt x="5770386" y="5393328"/>
                  <a:pt x="5294303" y="5440618"/>
                  <a:pt x="5123797" y="5416094"/>
                </a:cubicBezTo>
                <a:cubicBezTo>
                  <a:pt x="4953291" y="5391570"/>
                  <a:pt x="4828705" y="5430421"/>
                  <a:pt x="4715088" y="5416094"/>
                </a:cubicBezTo>
                <a:cubicBezTo>
                  <a:pt x="4601471" y="5401767"/>
                  <a:pt x="4227806" y="5381491"/>
                  <a:pt x="3957970" y="5416094"/>
                </a:cubicBezTo>
                <a:cubicBezTo>
                  <a:pt x="3688134" y="5450697"/>
                  <a:pt x="3670638" y="5425309"/>
                  <a:pt x="3462159" y="5416094"/>
                </a:cubicBezTo>
                <a:cubicBezTo>
                  <a:pt x="3253680" y="5406879"/>
                  <a:pt x="3167443" y="5432031"/>
                  <a:pt x="3053449" y="5416094"/>
                </a:cubicBezTo>
                <a:cubicBezTo>
                  <a:pt x="2939455" y="5400158"/>
                  <a:pt x="2701485" y="5433995"/>
                  <a:pt x="2557638" y="5416094"/>
                </a:cubicBezTo>
                <a:cubicBezTo>
                  <a:pt x="2413791" y="5398193"/>
                  <a:pt x="2168647" y="5424510"/>
                  <a:pt x="1800521" y="5416094"/>
                </a:cubicBezTo>
                <a:cubicBezTo>
                  <a:pt x="1432395" y="5407678"/>
                  <a:pt x="1261364" y="5454497"/>
                  <a:pt x="902700" y="5416094"/>
                </a:cubicBezTo>
                <a:cubicBezTo>
                  <a:pt x="519468" y="5419760"/>
                  <a:pt x="63003" y="5077223"/>
                  <a:pt x="0" y="4513394"/>
                </a:cubicBezTo>
                <a:cubicBezTo>
                  <a:pt x="-20265" y="4243495"/>
                  <a:pt x="27650" y="4053844"/>
                  <a:pt x="0" y="3911612"/>
                </a:cubicBezTo>
                <a:cubicBezTo>
                  <a:pt x="-27650" y="3769380"/>
                  <a:pt x="24988" y="3469350"/>
                  <a:pt x="0" y="3309829"/>
                </a:cubicBezTo>
                <a:cubicBezTo>
                  <a:pt x="-24988" y="3150308"/>
                  <a:pt x="-16973" y="2933511"/>
                  <a:pt x="0" y="2780261"/>
                </a:cubicBezTo>
                <a:cubicBezTo>
                  <a:pt x="16973" y="2627011"/>
                  <a:pt x="-11552" y="2315258"/>
                  <a:pt x="0" y="2106265"/>
                </a:cubicBezTo>
                <a:cubicBezTo>
                  <a:pt x="11552" y="1897272"/>
                  <a:pt x="-9167" y="1726905"/>
                  <a:pt x="0" y="1504482"/>
                </a:cubicBezTo>
                <a:cubicBezTo>
                  <a:pt x="9167" y="1282059"/>
                  <a:pt x="10972" y="1160784"/>
                  <a:pt x="0" y="902700"/>
                </a:cubicBezTo>
                <a:close/>
              </a:path>
            </a:pathLst>
          </a:custGeom>
          <a:noFill/>
          <a:ln cap="rnd" cmpd="sng" w="603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picture containing bubble, green, table, device&#10;&#10;Description automatically generated" id="110" name="Google Shape;11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53026" y="191626"/>
            <a:ext cx="1701575" cy="13682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bubble, green, table, device&#10;&#10;Description automatically generated" id="111" name="Google Shape;11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53026" y="5350801"/>
            <a:ext cx="1701575" cy="13682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bubble, green, table, device&#10;&#10;Description automatically generated" id="112" name="Google Shape;11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5426" y="191626"/>
            <a:ext cx="1701575" cy="13682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bubble, green, table, device&#10;&#10;Description automatically generated" id="113" name="Google Shape;11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5426" y="5350801"/>
            <a:ext cx="1701575" cy="1368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2D050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"/>
          <p:cNvSpPr txBox="1"/>
          <p:nvPr>
            <p:ph idx="4294967295" type="title"/>
          </p:nvPr>
        </p:nvSpPr>
        <p:spPr>
          <a:xfrm>
            <a:off x="3601720" y="0"/>
            <a:ext cx="4988560" cy="6573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6000"/>
              <a:buFont typeface="Arial Black"/>
              <a:buNone/>
            </a:pPr>
            <a:r>
              <a:rPr lang="en-US" sz="6000">
                <a:solidFill>
                  <a:srgbClr val="002060"/>
                </a:solidFill>
                <a:latin typeface="Arial Black"/>
                <a:ea typeface="Arial Black"/>
                <a:cs typeface="Arial Black"/>
                <a:sym typeface="Arial Black"/>
              </a:rPr>
              <a:t>RAIDER</a:t>
            </a:r>
            <a:br>
              <a:rPr lang="en-US" sz="6000">
                <a:solidFill>
                  <a:srgbClr val="002060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br>
              <a:rPr lang="en-US" sz="6000">
                <a:solidFill>
                  <a:srgbClr val="002060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br>
              <a:rPr lang="en-US" sz="6000">
                <a:solidFill>
                  <a:srgbClr val="002060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lang="en-US" sz="6000">
                <a:solidFill>
                  <a:srgbClr val="002060"/>
                </a:solidFill>
                <a:latin typeface="Arial Black"/>
                <a:ea typeface="Arial Black"/>
                <a:cs typeface="Arial Black"/>
                <a:sym typeface="Arial Black"/>
              </a:rPr>
              <a:t>ATHLETES</a:t>
            </a:r>
            <a:endParaRPr/>
          </a:p>
        </p:txBody>
      </p:sp>
      <p:sp>
        <p:nvSpPr>
          <p:cNvPr id="119" name="Google Shape;119;p2"/>
          <p:cNvSpPr txBox="1"/>
          <p:nvPr/>
        </p:nvSpPr>
        <p:spPr>
          <a:xfrm>
            <a:off x="182880" y="284480"/>
            <a:ext cx="3418840" cy="276998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1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 Rounded"/>
                <a:ea typeface="Arial Rounded"/>
                <a:cs typeface="Arial Rounded"/>
                <a:sym typeface="Arial Rounded"/>
              </a:rPr>
              <a:t>Must be Eligible to Participate in Athletics.  Grades &amp; Attendance are checked each Semester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 Rounded"/>
                <a:ea typeface="Arial Rounded"/>
                <a:cs typeface="Arial Rounded"/>
                <a:sym typeface="Arial Rounded"/>
              </a:rPr>
              <a:t>.</a:t>
            </a:r>
            <a:endParaRPr/>
          </a:p>
        </p:txBody>
      </p:sp>
      <p:sp>
        <p:nvSpPr>
          <p:cNvPr id="120" name="Google Shape;120;p2"/>
          <p:cNvSpPr txBox="1"/>
          <p:nvPr/>
        </p:nvSpPr>
        <p:spPr>
          <a:xfrm>
            <a:off x="8590280" y="388104"/>
            <a:ext cx="3418800" cy="2401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 Rounded"/>
                <a:ea typeface="Arial Rounded"/>
                <a:cs typeface="Arial Rounded"/>
                <a:sym typeface="Arial Rounded"/>
              </a:rPr>
              <a:t>Must Set-up Dragonfly Account to  Upload Physical &amp; Complete OnlinePpaperwork.</a:t>
            </a:r>
            <a:endParaRPr b="1" i="0" sz="1800" u="none" cap="none" strike="noStrike">
              <a:solidFill>
                <a:schemeClr val="lt1"/>
              </a:solidFill>
              <a:latin typeface="Arial Rounded"/>
              <a:ea typeface="Arial Rounded"/>
              <a:cs typeface="Arial Rounded"/>
              <a:sym typeface="Arial Rounded"/>
            </a:endParaRPr>
          </a:p>
        </p:txBody>
      </p:sp>
      <p:sp>
        <p:nvSpPr>
          <p:cNvPr id="121" name="Google Shape;121;p2"/>
          <p:cNvSpPr txBox="1"/>
          <p:nvPr/>
        </p:nvSpPr>
        <p:spPr>
          <a:xfrm>
            <a:off x="8567420" y="3683277"/>
            <a:ext cx="3464700" cy="2770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002060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Must Check Athletic Websites pages for each sport.  Sport</a:t>
            </a:r>
            <a:r>
              <a:rPr b="1" lang="en-US" sz="2400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’</a:t>
            </a:r>
            <a:r>
              <a:rPr b="1" i="0" lang="en-US" sz="2400" u="none" cap="none" strike="noStrike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s information will keep you up to date on workouts &amp; tryouts.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 Rounded"/>
                <a:ea typeface="Arial Rounded"/>
                <a:cs typeface="Arial Rounded"/>
                <a:sym typeface="Arial Rounded"/>
              </a:rPr>
              <a:t>.</a:t>
            </a:r>
            <a:endParaRPr/>
          </a:p>
        </p:txBody>
      </p:sp>
      <p:sp>
        <p:nvSpPr>
          <p:cNvPr id="122" name="Google Shape;122;p2"/>
          <p:cNvSpPr txBox="1"/>
          <p:nvPr/>
        </p:nvSpPr>
        <p:spPr>
          <a:xfrm>
            <a:off x="182880" y="3803530"/>
            <a:ext cx="3418800" cy="2031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002060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Must have a current physical – Physicals are good for 395 Days. </a:t>
            </a:r>
            <a:endParaRPr b="1" i="0" sz="1800" u="none" cap="none" strike="noStrike">
              <a:solidFill>
                <a:srgbClr val="002060"/>
              </a:solidFill>
              <a:latin typeface="Arial Rounded"/>
              <a:ea typeface="Arial Rounded"/>
              <a:cs typeface="Arial Rounded"/>
              <a:sym typeface="Arial Rounded"/>
            </a:endParaRPr>
          </a:p>
        </p:txBody>
      </p:sp>
      <p:pic>
        <p:nvPicPr>
          <p:cNvPr descr="A logo of a football team&#10;&#10;AI-generated content may be incorrect." id="123" name="Google Shape;12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87913" y="1757237"/>
            <a:ext cx="3216165" cy="26901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2060"/>
        </a:solid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"/>
          <p:cNvSpPr txBox="1"/>
          <p:nvPr>
            <p:ph idx="4294967295" type="body"/>
          </p:nvPr>
        </p:nvSpPr>
        <p:spPr>
          <a:xfrm>
            <a:off x="4466900" y="92711"/>
            <a:ext cx="7701279" cy="33050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Char char="•"/>
            </a:pPr>
            <a:r>
              <a:rPr lang="en-US" sz="3600">
                <a:solidFill>
                  <a:srgbClr val="00B050"/>
                </a:solidFill>
                <a:latin typeface="Arial Black"/>
                <a:ea typeface="Arial Black"/>
                <a:cs typeface="Arial Black"/>
                <a:sym typeface="Arial Black"/>
              </a:rPr>
              <a:t>  All games start at 4:00 pm.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ct val="100000"/>
              <a:buChar char="•"/>
            </a:pPr>
            <a:r>
              <a:rPr lang="en-US" sz="3600">
                <a:solidFill>
                  <a:srgbClr val="00B050"/>
                </a:solidFill>
                <a:latin typeface="Arial Black"/>
                <a:ea typeface="Arial Black"/>
                <a:cs typeface="Arial Black"/>
                <a:sym typeface="Arial Black"/>
              </a:rPr>
              <a:t>  Admission is $6 per game.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ct val="100000"/>
              <a:buChar char="•"/>
            </a:pPr>
            <a:r>
              <a:rPr lang="en-US" sz="3600">
                <a:solidFill>
                  <a:srgbClr val="00B050"/>
                </a:solidFill>
                <a:latin typeface="Arial Black"/>
                <a:ea typeface="Arial Black"/>
                <a:cs typeface="Arial Black"/>
                <a:sym typeface="Arial Black"/>
              </a:rPr>
              <a:t>  Scrimmages $4 Cash Only.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ct val="100000"/>
              <a:buChar char="•"/>
            </a:pPr>
            <a:r>
              <a:rPr lang="en-US" sz="3600">
                <a:solidFill>
                  <a:srgbClr val="00B050"/>
                </a:solidFill>
                <a:latin typeface="Arial Black"/>
                <a:ea typeface="Arial Black"/>
                <a:cs typeface="Arial Black"/>
                <a:sym typeface="Arial Black"/>
              </a:rPr>
              <a:t>  Cash or </a:t>
            </a:r>
            <a:r>
              <a:rPr lang="en-US" sz="3600" u="sng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GoFan Zone</a:t>
            </a:r>
            <a:r>
              <a:rPr lang="en-US" sz="3600">
                <a:solidFill>
                  <a:srgbClr val="92D050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r>
              <a:rPr lang="en-US" sz="3600">
                <a:solidFill>
                  <a:srgbClr val="92D050"/>
                </a:solidFill>
                <a:latin typeface="Arial Black"/>
                <a:ea typeface="Arial Black"/>
                <a:cs typeface="Arial Black"/>
                <a:sym typeface="Arial Black"/>
              </a:rPr>
              <a:t>or</a:t>
            </a:r>
            <a:r>
              <a:rPr lang="en-US" sz="36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r>
              <a:rPr lang="en-US" sz="3600">
                <a:solidFill>
                  <a:srgbClr val="92D050"/>
                </a:solidFill>
                <a:latin typeface="Arial Black"/>
                <a:ea typeface="Arial Black"/>
                <a:cs typeface="Arial Black"/>
                <a:sym typeface="Arial Black"/>
              </a:rPr>
              <a:t>use the </a:t>
            </a:r>
            <a:r>
              <a:rPr lang="en-US" sz="36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QR Code </a:t>
            </a:r>
            <a:r>
              <a:rPr lang="en-US" sz="3600">
                <a:solidFill>
                  <a:srgbClr val="92D050"/>
                </a:solidFill>
                <a:latin typeface="Arial Black"/>
                <a:ea typeface="Arial Black"/>
                <a:cs typeface="Arial Black"/>
                <a:sym typeface="Arial Black"/>
              </a:rPr>
              <a:t>below to pay admission.</a:t>
            </a:r>
            <a:endParaRPr sz="3600">
              <a:solidFill>
                <a:srgbClr val="00B05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29" name="Google Shape;129;p3"/>
          <p:cNvSpPr txBox="1"/>
          <p:nvPr/>
        </p:nvSpPr>
        <p:spPr>
          <a:xfrm>
            <a:off x="0" y="-64133"/>
            <a:ext cx="4490720" cy="341632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Raiders’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Athletic Tickets</a:t>
            </a:r>
            <a:endParaRPr/>
          </a:p>
        </p:txBody>
      </p:sp>
      <p:pic>
        <p:nvPicPr>
          <p:cNvPr descr="A logo of a football team&#10;&#10;AI-generated content may be incorrect." id="130" name="Google Shape;130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" y="3720662"/>
            <a:ext cx="3216165" cy="2690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649755" y="3930014"/>
            <a:ext cx="2225675" cy="2225675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3"/>
          <p:cNvSpPr txBox="1"/>
          <p:nvPr/>
        </p:nvSpPr>
        <p:spPr>
          <a:xfrm>
            <a:off x="3421746" y="3819249"/>
            <a:ext cx="60225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sng" cap="none" strike="noStrike">
                <a:solidFill>
                  <a:srgbClr val="92D050"/>
                </a:solidFill>
                <a:latin typeface="Arial Black"/>
                <a:ea typeface="Arial Black"/>
                <a:cs typeface="Arial Black"/>
                <a:sym typeface="Arial Black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GoFan Zone</a:t>
            </a:r>
            <a:endParaRPr b="0" i="0" sz="3200" u="sng" cap="none" strike="noStrike">
              <a:solidFill>
                <a:srgbClr val="92D05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-2984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 Rounded"/>
              <a:buChar char="•"/>
            </a:pPr>
            <a:r>
              <a:rPr b="1" i="0" lang="en-US" sz="2000" u="none" cap="none" strike="noStrike">
                <a:solidFill>
                  <a:schemeClr val="lt1"/>
                </a:solidFill>
                <a:latin typeface="Arial Rounded"/>
                <a:ea typeface="Arial Rounded"/>
                <a:cs typeface="Arial Rounded"/>
                <a:sym typeface="Arial Rounded"/>
              </a:rPr>
              <a:t>Select the tickets you want to validate. </a:t>
            </a:r>
            <a:endParaRPr sz="1600"/>
          </a:p>
          <a:p>
            <a:pPr indent="-2984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 Rounded"/>
              <a:buChar char="•"/>
            </a:pPr>
            <a:r>
              <a:rPr b="1" i="0" lang="en-US" sz="2000" u="none" cap="none" strike="noStrike">
                <a:solidFill>
                  <a:schemeClr val="lt1"/>
                </a:solidFill>
                <a:latin typeface="Arial Rounded"/>
                <a:ea typeface="Arial Rounded"/>
                <a:cs typeface="Arial Rounded"/>
                <a:sym typeface="Arial Rounded"/>
              </a:rPr>
              <a:t>Select Redeem.</a:t>
            </a:r>
            <a:endParaRPr b="1" i="0" sz="1800" u="none" cap="none" strike="noStrike">
              <a:solidFill>
                <a:schemeClr val="lt1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indent="-2984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 Rounded"/>
              <a:buChar char="•"/>
            </a:pPr>
            <a:r>
              <a:rPr b="1" i="0" lang="en-US" sz="2000" u="none" cap="none" strike="noStrike">
                <a:solidFill>
                  <a:schemeClr val="lt1"/>
                </a:solidFill>
                <a:latin typeface="Arial Rounded"/>
                <a:ea typeface="Arial Rounded"/>
                <a:cs typeface="Arial Rounded"/>
                <a:sym typeface="Arial Rounded"/>
              </a:rPr>
              <a:t>DO NOT REDEEM YOUR TICKET UNTIL THE EVENT STAFF HAS CONFIRMED IT IS VALID.</a:t>
            </a:r>
            <a:endParaRPr b="1" i="0" sz="1800" u="none" cap="none" strike="noStrike">
              <a:solidFill>
                <a:schemeClr val="lt1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600" u="sng" cap="none" strike="noStrik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2060"/>
        </a:solidFill>
      </p:bgPr>
    </p:bg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"/>
          <p:cNvSpPr txBox="1"/>
          <p:nvPr>
            <p:ph idx="4294967295" type="body"/>
          </p:nvPr>
        </p:nvSpPr>
        <p:spPr>
          <a:xfrm>
            <a:off x="4319753" y="1056290"/>
            <a:ext cx="7872246" cy="39430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Click the link for sports information: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  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t/>
            </a:r>
            <a:endParaRPr sz="3000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rtl="0" algn="ctr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3600"/>
              <a:buNone/>
            </a:pPr>
            <a:r>
              <a:rPr lang="en-US" sz="3600" u="sng">
                <a:solidFill>
                  <a:srgbClr val="00B0F0"/>
                </a:solidFill>
                <a:latin typeface="Arial Black"/>
                <a:ea typeface="Arial Black"/>
                <a:cs typeface="Arial Black"/>
                <a:sym typeface="Arial Black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RAIDERS’ ATHLETIC WEBSITE</a:t>
            </a:r>
            <a:endParaRPr sz="3600">
              <a:solidFill>
                <a:srgbClr val="00B0F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38" name="Google Shape;138;p4"/>
          <p:cNvSpPr txBox="1"/>
          <p:nvPr/>
        </p:nvSpPr>
        <p:spPr>
          <a:xfrm>
            <a:off x="0" y="-64133"/>
            <a:ext cx="4162097" cy="200054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Raiders’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Athletics</a:t>
            </a:r>
            <a:endParaRPr/>
          </a:p>
        </p:txBody>
      </p:sp>
      <p:pic>
        <p:nvPicPr>
          <p:cNvPr descr="A logo of a football team&#10;&#10;AI-generated content may be incorrect." id="139" name="Google Shape;139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" y="2222939"/>
            <a:ext cx="4004440" cy="41879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ketchyVTI">
  <a:themeElements>
    <a:clrScheme name="AnalogousFromLightSeedRightStep">
      <a:dk1>
        <a:srgbClr val="000000"/>
      </a:dk1>
      <a:lt1>
        <a:srgbClr val="FFFFFF"/>
      </a:lt1>
      <a:dk2>
        <a:srgbClr val="243041"/>
      </a:dk2>
      <a:lt2>
        <a:srgbClr val="E2E3E8"/>
      </a:lt2>
      <a:accent1>
        <a:srgbClr val="A7A277"/>
      </a:accent1>
      <a:accent2>
        <a:srgbClr val="95A96A"/>
      </a:accent2>
      <a:accent3>
        <a:srgbClr val="85A978"/>
      </a:accent3>
      <a:accent4>
        <a:srgbClr val="6EB077"/>
      </a:accent4>
      <a:accent5>
        <a:srgbClr val="79AA94"/>
      </a:accent5>
      <a:accent6>
        <a:srgbClr val="6BABAA"/>
      </a:accent6>
      <a:hlink>
        <a:srgbClr val="6D75B0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ketchyVTI">
  <a:themeElements>
    <a:clrScheme name="AnalogousFromLightSeedRightStep">
      <a:dk1>
        <a:srgbClr val="000000"/>
      </a:dk1>
      <a:lt1>
        <a:srgbClr val="FFFFFF"/>
      </a:lt1>
      <a:dk2>
        <a:srgbClr val="243041"/>
      </a:dk2>
      <a:lt2>
        <a:srgbClr val="E2E3E8"/>
      </a:lt2>
      <a:accent1>
        <a:srgbClr val="A7A277"/>
      </a:accent1>
      <a:accent2>
        <a:srgbClr val="95A96A"/>
      </a:accent2>
      <a:accent3>
        <a:srgbClr val="85A978"/>
      </a:accent3>
      <a:accent4>
        <a:srgbClr val="6EB077"/>
      </a:accent4>
      <a:accent5>
        <a:srgbClr val="79AA94"/>
      </a:accent5>
      <a:accent6>
        <a:srgbClr val="6BABAA"/>
      </a:accent6>
      <a:hlink>
        <a:srgbClr val="6D75B0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2020-09-29T02:20:00Z</dcterms:created>
  <dc:creator>HAYWOOD DILLAHUNT</dc:creator>
</cp:coreProperties>
</file>