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Ribeye"/>
      <p:regular r:id="rId10"/>
    </p:embeddedFont>
    <p:embeddedFont>
      <p:font typeface="Arial Black"/>
      <p:regular r:id="rId11"/>
    </p:embeddedFont>
    <p:embeddedFont>
      <p:font typeface="Open Sans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i/swryj8c+d6xUCp6Igiok7f2p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ialBlack-regular.fntdata"/><Relationship Id="rId10" Type="http://schemas.openxmlformats.org/officeDocument/2006/relationships/font" Target="fonts/Ribeye-regular.fntdata"/><Relationship Id="rId13" Type="http://schemas.openxmlformats.org/officeDocument/2006/relationships/font" Target="fonts/OpenSans-bold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Tag=AccentColor&#10;Flavor=Light&#10;Target=FillAndLine" id="12" name="Google Shape;12;p8"/>
          <p:cNvSpPr/>
          <p:nvPr/>
        </p:nvSpPr>
        <p:spPr>
          <a:xfrm>
            <a:off x="838200" y="4736883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lt1"/>
          </a:solidFill>
          <a:ln cap="rnd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8"/>
          <p:cNvSpPr txBox="1"/>
          <p:nvPr>
            <p:ph type="ctr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Arial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" type="subTitle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839788" y="457200"/>
            <a:ext cx="393192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/>
          <p:nvPr>
            <p:ph idx="2" type="pic"/>
          </p:nvPr>
        </p:nvSpPr>
        <p:spPr>
          <a:xfrm>
            <a:off x="5303520" y="548640"/>
            <a:ext cx="6053328" cy="5431536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839788" y="3977640"/>
            <a:ext cx="3931920" cy="2002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5" name="Google Shape;8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88" name="Google Shape;88;p16"/>
          <p:cNvSpPr/>
          <p:nvPr/>
        </p:nvSpPr>
        <p:spPr>
          <a:xfrm rot="5400000">
            <a:off x="2798064" y="3254143"/>
            <a:ext cx="4480560" cy="27432"/>
          </a:xfrm>
          <a:custGeom>
            <a:rect b="b" l="l" r="r" t="t"/>
            <a:pathLst>
              <a:path extrusionOk="0" fill="none" h="27432" w="448056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48056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444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Tag=AccentColor&#10;Flavor=Light&#10;Target=FillAndLine" id="29" name="Google Shape;29;p7"/>
          <p:cNvSpPr/>
          <p:nvPr/>
        </p:nvSpPr>
        <p:spPr>
          <a:xfrm>
            <a:off x="838200" y="4736883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7"/>
          <p:cNvSpPr txBox="1"/>
          <p:nvPr>
            <p:ph type="ctr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subTitle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2" name="Google Shape;3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838200" y="1929384"/>
            <a:ext cx="10515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41" name="Google Shape;41;p10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/>
          <p:nvPr>
            <p:ph type="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48" name="Google Shape;48;p11"/>
          <p:cNvSpPr/>
          <p:nvPr/>
        </p:nvSpPr>
        <p:spPr>
          <a:xfrm>
            <a:off x="838200" y="4736883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" type="body"/>
          </p:nvPr>
        </p:nvSpPr>
        <p:spPr>
          <a:xfrm>
            <a:off x="838200" y="1929384"/>
            <a:ext cx="5181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2" type="body"/>
          </p:nvPr>
        </p:nvSpPr>
        <p:spPr>
          <a:xfrm>
            <a:off x="6172200" y="1929384"/>
            <a:ext cx="5181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56" name="Google Shape;56;p12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839788" y="1938528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0" name="Google Shape;60;p13"/>
          <p:cNvSpPr txBox="1"/>
          <p:nvPr>
            <p:ph idx="2" type="body"/>
          </p:nvPr>
        </p:nvSpPr>
        <p:spPr>
          <a:xfrm>
            <a:off x="839788" y="2926080"/>
            <a:ext cx="5157787" cy="3264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3" type="body"/>
          </p:nvPr>
        </p:nvSpPr>
        <p:spPr>
          <a:xfrm>
            <a:off x="6172200" y="1938528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2" name="Google Shape;62;p13"/>
          <p:cNvSpPr txBox="1"/>
          <p:nvPr>
            <p:ph idx="4" type="body"/>
          </p:nvPr>
        </p:nvSpPr>
        <p:spPr>
          <a:xfrm>
            <a:off x="6172200" y="2926080"/>
            <a:ext cx="5183188" cy="3264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66" name="Google Shape;66;p13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2203704" y="1728216"/>
            <a:ext cx="7781544" cy="33924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None/>
              <a:defRPr sz="7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72" name="Google Shape;72;p14"/>
          <p:cNvSpPr/>
          <p:nvPr/>
        </p:nvSpPr>
        <p:spPr>
          <a:xfrm>
            <a:off x="3974206" y="5126892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839788" y="457200"/>
            <a:ext cx="3932237" cy="342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5303520" y="548640"/>
            <a:ext cx="6053328" cy="54315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6" name="Google Shape;76;p15"/>
          <p:cNvSpPr txBox="1"/>
          <p:nvPr>
            <p:ph idx="2" type="body"/>
          </p:nvPr>
        </p:nvSpPr>
        <p:spPr>
          <a:xfrm>
            <a:off x="839788" y="3977640"/>
            <a:ext cx="3932237" cy="2002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80" name="Google Shape;80;p15"/>
          <p:cNvSpPr/>
          <p:nvPr/>
        </p:nvSpPr>
        <p:spPr>
          <a:xfrm rot="5400000">
            <a:off x="2797492" y="3254143"/>
            <a:ext cx="4480560" cy="27432"/>
          </a:xfrm>
          <a:custGeom>
            <a:rect b="b" l="l" r="r" t="t"/>
            <a:pathLst>
              <a:path extrusionOk="0" fill="none" h="27432" w="448056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48056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444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ofan.co/app/school/NC25581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1.png"/><Relationship Id="rId6" Type="http://schemas.openxmlformats.org/officeDocument/2006/relationships/hyperlink" Target="https://gofan.co/app/school/NC25581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ites.google.com/pitt.k12.nc.us/raiders-athletics/home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2D050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>
            <p:ph type="ctrTitle"/>
          </p:nvPr>
        </p:nvSpPr>
        <p:spPr>
          <a:xfrm>
            <a:off x="378553" y="1481965"/>
            <a:ext cx="11414234" cy="25093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7500"/>
              <a:buFont typeface="Arial Black"/>
              <a:buNone/>
            </a:pPr>
            <a:r>
              <a:rPr lang="en-US" sz="750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Welcome to AG Cox Athletics</a:t>
            </a:r>
            <a:endParaRPr/>
          </a:p>
        </p:txBody>
      </p:sp>
      <p:sp>
        <p:nvSpPr>
          <p:cNvPr id="107" name="Google Shape;107;p1"/>
          <p:cNvSpPr txBox="1"/>
          <p:nvPr>
            <p:ph idx="1" type="subTitle"/>
          </p:nvPr>
        </p:nvSpPr>
        <p:spPr>
          <a:xfrm>
            <a:off x="1653164" y="4555160"/>
            <a:ext cx="9144000" cy="12252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8000"/>
              <a:buNone/>
            </a:pPr>
            <a:r>
              <a:rPr b="1" lang="en-US" sz="8000">
                <a:solidFill>
                  <a:srgbClr val="002060"/>
                </a:solidFill>
                <a:latin typeface="Ribeye"/>
                <a:ea typeface="Ribeye"/>
                <a:cs typeface="Ribeye"/>
                <a:sym typeface="Ribeye"/>
              </a:rPr>
              <a:t>2024 - 2025</a:t>
            </a: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3974206" y="4419423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lt1"/>
          </a:solidFill>
          <a:ln cap="rnd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/>
          <p:nvPr/>
        </p:nvSpPr>
        <p:spPr>
          <a:xfrm flipH="1" rot="10800000">
            <a:off x="838200" y="720953"/>
            <a:ext cx="10515600" cy="5416094"/>
          </a:xfrm>
          <a:custGeom>
            <a:rect b="b" l="l" r="r" t="t"/>
            <a:pathLst>
              <a:path extrusionOk="0" h="5416094" w="1051560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cap="rnd" cmpd="sng" w="603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bubble, green, table, device&#10;&#10;Description automatically generated" id="110" name="Google Shape;11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53026" y="191626"/>
            <a:ext cx="1701575" cy="1368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bubble, green, table, device&#10;&#10;Description automatically generated" id="111" name="Google Shape;11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53026" y="5350801"/>
            <a:ext cx="1701575" cy="1368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bubble, green, table, device&#10;&#10;Description automatically generated" id="112" name="Google Shape;11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5426" y="191626"/>
            <a:ext cx="1701575" cy="1368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bubble, green, table, device&#10;&#10;Description automatically generated" id="113" name="Google Shape;11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5426" y="5350801"/>
            <a:ext cx="1701575" cy="136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2D050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"/>
          <p:cNvSpPr txBox="1"/>
          <p:nvPr>
            <p:ph idx="4294967295" type="title"/>
          </p:nvPr>
        </p:nvSpPr>
        <p:spPr>
          <a:xfrm>
            <a:off x="3601720" y="0"/>
            <a:ext cx="4988560" cy="6573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0"/>
              <a:buFont typeface="Arial Black"/>
              <a:buNone/>
            </a:pPr>
            <a:r>
              <a:rPr lang="en-US" sz="600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RAIDER</a:t>
            </a:r>
            <a:br>
              <a:rPr lang="en-US" sz="600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lang="en-US" sz="600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lang="en-US" sz="600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en-US" sz="6000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ATHLETES</a:t>
            </a:r>
            <a:endParaRPr/>
          </a:p>
        </p:txBody>
      </p:sp>
      <p:sp>
        <p:nvSpPr>
          <p:cNvPr id="119" name="Google Shape;119;p2"/>
          <p:cNvSpPr txBox="1"/>
          <p:nvPr/>
        </p:nvSpPr>
        <p:spPr>
          <a:xfrm>
            <a:off x="182880" y="284480"/>
            <a:ext cx="3418840" cy="276998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Must be Eligible to Participate in Athletics.  Grades &amp; Attendance are checked each Semester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endParaRPr/>
          </a:p>
        </p:txBody>
      </p:sp>
      <p:sp>
        <p:nvSpPr>
          <p:cNvPr id="120" name="Google Shape;120;p2"/>
          <p:cNvSpPr txBox="1"/>
          <p:nvPr/>
        </p:nvSpPr>
        <p:spPr>
          <a:xfrm>
            <a:off x="8590280" y="388104"/>
            <a:ext cx="3418800" cy="2401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Must Set-up Dragonfly Account to  Upload Physical &amp; Complete OnlinePpaperwork.</a:t>
            </a:r>
            <a:endParaRPr b="1" i="0" sz="1800" u="none" cap="none" strike="noStrike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8567420" y="3683277"/>
            <a:ext cx="3464700" cy="2770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Must Check Athletic Websites pages for each sport.  Sport</a:t>
            </a:r>
            <a:r>
              <a:rPr b="1" lang="en-US" sz="2400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’</a:t>
            </a:r>
            <a:r>
              <a:rPr b="1" i="0" lang="en-US" sz="2400" u="none" cap="none" strike="noStrike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s information will keep you up to date on workouts &amp; tryouts.</a:t>
            </a:r>
            <a:r>
              <a:rPr b="1" i="0" lang="en-US" sz="1800" u="none" cap="none" strike="noStrike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.</a:t>
            </a:r>
            <a:endParaRPr/>
          </a:p>
        </p:txBody>
      </p:sp>
      <p:sp>
        <p:nvSpPr>
          <p:cNvPr id="122" name="Google Shape;122;p2"/>
          <p:cNvSpPr txBox="1"/>
          <p:nvPr/>
        </p:nvSpPr>
        <p:spPr>
          <a:xfrm>
            <a:off x="182880" y="3803530"/>
            <a:ext cx="3418800" cy="203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002060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2060"/>
                </a:solidFill>
                <a:latin typeface="Arial Rounded"/>
                <a:ea typeface="Arial Rounded"/>
                <a:cs typeface="Arial Rounded"/>
                <a:sym typeface="Arial Rounded"/>
              </a:rPr>
              <a:t>Must have a current physical – Physicals are good for 395 Days. </a:t>
            </a:r>
            <a:endParaRPr b="1" i="0" sz="1800" u="none" cap="none" strike="noStrike">
              <a:solidFill>
                <a:srgbClr val="002060"/>
              </a:solidFill>
              <a:latin typeface="Arial Rounded"/>
              <a:ea typeface="Arial Rounded"/>
              <a:cs typeface="Arial Rounded"/>
              <a:sym typeface="Arial Rounded"/>
            </a:endParaRPr>
          </a:p>
        </p:txBody>
      </p:sp>
      <p:pic>
        <p:nvPicPr>
          <p:cNvPr descr="A logo of a football team&#10;&#10;AI-generated content may be incorrect." id="123" name="Google Shape;12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87913" y="1757237"/>
            <a:ext cx="3216165" cy="2690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60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 txBox="1"/>
          <p:nvPr>
            <p:ph idx="4294967295" type="body"/>
          </p:nvPr>
        </p:nvSpPr>
        <p:spPr>
          <a:xfrm>
            <a:off x="4466900" y="92711"/>
            <a:ext cx="7701279" cy="33050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100000"/>
              <a:buChar char="•"/>
            </a:pPr>
            <a:r>
              <a:rPr lang="en-US" sz="3600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  All games start at 4:00 pm.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00000"/>
              <a:buChar char="•"/>
            </a:pPr>
            <a:r>
              <a:rPr lang="en-US" sz="3600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  Admission is $6 per game.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00000"/>
              <a:buChar char="•"/>
            </a:pPr>
            <a:r>
              <a:rPr lang="en-US" sz="3600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  Scrimmages $4 Cash Only.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00000"/>
              <a:buChar char="•"/>
            </a:pPr>
            <a:r>
              <a:rPr lang="en-US" sz="3600">
                <a:solidFill>
                  <a:srgbClr val="00B050"/>
                </a:solidFill>
                <a:latin typeface="Arial Black"/>
                <a:ea typeface="Arial Black"/>
                <a:cs typeface="Arial Black"/>
                <a:sym typeface="Arial Black"/>
              </a:rPr>
              <a:t>  Cash or </a:t>
            </a:r>
            <a:r>
              <a:rPr lang="en-US" sz="3600" u="sng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GoFan Zone</a:t>
            </a:r>
            <a:r>
              <a:rPr lang="en-US" sz="3600">
                <a:solidFill>
                  <a:srgbClr val="92D050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3600">
                <a:solidFill>
                  <a:srgbClr val="92D050"/>
                </a:solidFill>
                <a:latin typeface="Arial Black"/>
                <a:ea typeface="Arial Black"/>
                <a:cs typeface="Arial Black"/>
                <a:sym typeface="Arial Black"/>
              </a:rPr>
              <a:t>or</a:t>
            </a:r>
            <a:r>
              <a:rPr lang="en-US" sz="3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3600">
                <a:solidFill>
                  <a:srgbClr val="92D050"/>
                </a:solidFill>
                <a:latin typeface="Arial Black"/>
                <a:ea typeface="Arial Black"/>
                <a:cs typeface="Arial Black"/>
                <a:sym typeface="Arial Black"/>
              </a:rPr>
              <a:t>use the </a:t>
            </a:r>
            <a:r>
              <a:rPr lang="en-US" sz="3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QR Code </a:t>
            </a:r>
            <a:r>
              <a:rPr lang="en-US" sz="3600">
                <a:solidFill>
                  <a:srgbClr val="92D050"/>
                </a:solidFill>
                <a:latin typeface="Arial Black"/>
                <a:ea typeface="Arial Black"/>
                <a:cs typeface="Arial Black"/>
                <a:sym typeface="Arial Black"/>
              </a:rPr>
              <a:t>below to pay admission.</a:t>
            </a:r>
            <a:endParaRPr sz="3600">
              <a:solidFill>
                <a:srgbClr val="00B05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9" name="Google Shape;129;p3"/>
          <p:cNvSpPr txBox="1"/>
          <p:nvPr/>
        </p:nvSpPr>
        <p:spPr>
          <a:xfrm>
            <a:off x="0" y="-64133"/>
            <a:ext cx="4490720" cy="3416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Raiders’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Athletic Tickets</a:t>
            </a:r>
            <a:endParaRPr/>
          </a:p>
        </p:txBody>
      </p:sp>
      <p:pic>
        <p:nvPicPr>
          <p:cNvPr descr="A logo of a football team&#10;&#10;AI-generated content may be incorrect." id="130" name="Google Shape;13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3720662"/>
            <a:ext cx="3216165" cy="2690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649755" y="3930014"/>
            <a:ext cx="2225675" cy="22256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3"/>
          <p:cNvSpPr txBox="1"/>
          <p:nvPr/>
        </p:nvSpPr>
        <p:spPr>
          <a:xfrm>
            <a:off x="3421746" y="3819249"/>
            <a:ext cx="60225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sng" cap="none" strike="noStrike">
                <a:solidFill>
                  <a:srgbClr val="92D050"/>
                </a:solidFill>
                <a:latin typeface="Arial Black"/>
                <a:ea typeface="Arial Black"/>
                <a:cs typeface="Arial Black"/>
                <a:sym typeface="Arial Black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GoFan Zone</a:t>
            </a:r>
            <a:endParaRPr b="0" i="0" sz="3200" u="sng" cap="none" strike="noStrike">
              <a:solidFill>
                <a:srgbClr val="92D05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-2984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Rounded"/>
              <a:buChar char="•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Select the tickets you want to validate. </a:t>
            </a:r>
            <a:endParaRPr sz="1600"/>
          </a:p>
          <a:p>
            <a:pPr indent="-2984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Rounded"/>
              <a:buChar char="•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Select Redeem.</a:t>
            </a:r>
            <a:endParaRPr b="1" i="0" sz="1800" u="none" cap="none" strike="noStrike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-2984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 Rounded"/>
              <a:buChar char="•"/>
            </a:pPr>
            <a:r>
              <a:rPr b="1" i="0" lang="en-US" sz="2000" u="none" cap="none" strike="noStrike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DO NOT REDEEM YOUR TICKET UNTIL THE EVENT STAFF HAS CONFIRMED IT IS VALID.</a:t>
            </a:r>
            <a:endParaRPr b="1" i="0" sz="1800" u="none" cap="none" strike="noStrike">
              <a:solidFill>
                <a:schemeClr val="lt1"/>
              </a:solidFill>
              <a:latin typeface="Arial Rounded"/>
              <a:ea typeface="Arial Rounded"/>
              <a:cs typeface="Arial Rounded"/>
              <a:sym typeface="Arial Rounded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sng" cap="none" strike="noStrik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2060"/>
        </a:solidFill>
      </p:bgPr>
    </p:bg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>
            <p:ph idx="4294967295" type="body"/>
          </p:nvPr>
        </p:nvSpPr>
        <p:spPr>
          <a:xfrm>
            <a:off x="4319753" y="1056290"/>
            <a:ext cx="7872246" cy="3943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Click the link for sports information: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sz="300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3600"/>
              <a:buNone/>
            </a:pPr>
            <a:r>
              <a:rPr lang="en-US" sz="3600" u="sng">
                <a:solidFill>
                  <a:srgbClr val="00B0F0"/>
                </a:solidFill>
                <a:latin typeface="Arial Black"/>
                <a:ea typeface="Arial Black"/>
                <a:cs typeface="Arial Black"/>
                <a:sym typeface="Arial Black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RAIDERS’ ATHLETIC WEBSITE</a:t>
            </a:r>
            <a:endParaRPr sz="3600">
              <a:solidFill>
                <a:srgbClr val="00B0F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8" name="Google Shape;138;p4"/>
          <p:cNvSpPr txBox="1"/>
          <p:nvPr/>
        </p:nvSpPr>
        <p:spPr>
          <a:xfrm>
            <a:off x="0" y="-64133"/>
            <a:ext cx="4162097" cy="20005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Raiders’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2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Athletics</a:t>
            </a:r>
            <a:endParaRPr/>
          </a:p>
        </p:txBody>
      </p:sp>
      <p:pic>
        <p:nvPicPr>
          <p:cNvPr descr="A logo of a football team&#10;&#10;AI-generated content may be incorrect." id="139" name="Google Shape;13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" y="2222939"/>
            <a:ext cx="4004440" cy="41879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ketchyVTI">
  <a:themeElements>
    <a:clrScheme name="AnalogousFromLightSeedRightStep">
      <a:dk1>
        <a:srgbClr val="000000"/>
      </a:dk1>
      <a:lt1>
        <a:srgbClr val="FFFFFF"/>
      </a:lt1>
      <a:dk2>
        <a:srgbClr val="243041"/>
      </a:dk2>
      <a:lt2>
        <a:srgbClr val="E2E3E8"/>
      </a:lt2>
      <a:accent1>
        <a:srgbClr val="A7A277"/>
      </a:accent1>
      <a:accent2>
        <a:srgbClr val="95A96A"/>
      </a:accent2>
      <a:accent3>
        <a:srgbClr val="85A978"/>
      </a:accent3>
      <a:accent4>
        <a:srgbClr val="6EB077"/>
      </a:accent4>
      <a:accent5>
        <a:srgbClr val="79AA94"/>
      </a:accent5>
      <a:accent6>
        <a:srgbClr val="6BABAA"/>
      </a:accent6>
      <a:hlink>
        <a:srgbClr val="6D75B0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ketchyVTI">
  <a:themeElements>
    <a:clrScheme name="AnalogousFromLightSeedRightStep">
      <a:dk1>
        <a:srgbClr val="000000"/>
      </a:dk1>
      <a:lt1>
        <a:srgbClr val="FFFFFF"/>
      </a:lt1>
      <a:dk2>
        <a:srgbClr val="243041"/>
      </a:dk2>
      <a:lt2>
        <a:srgbClr val="E2E3E8"/>
      </a:lt2>
      <a:accent1>
        <a:srgbClr val="A7A277"/>
      </a:accent1>
      <a:accent2>
        <a:srgbClr val="95A96A"/>
      </a:accent2>
      <a:accent3>
        <a:srgbClr val="85A978"/>
      </a:accent3>
      <a:accent4>
        <a:srgbClr val="6EB077"/>
      </a:accent4>
      <a:accent5>
        <a:srgbClr val="79AA94"/>
      </a:accent5>
      <a:accent6>
        <a:srgbClr val="6BABAA"/>
      </a:accent6>
      <a:hlink>
        <a:srgbClr val="6D75B0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2020-09-29T02:20:00Z</dcterms:created>
  <dc:creator>HAYWOOD DILLAHUNT</dc:creator>
</cp:coreProperties>
</file>